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0"/>
  </p:notesMasterIdLst>
  <p:sldIdLst>
    <p:sldId id="859" r:id="rId3"/>
    <p:sldId id="1242" r:id="rId4"/>
    <p:sldId id="1284" r:id="rId5"/>
    <p:sldId id="1285" r:id="rId6"/>
    <p:sldId id="1287" r:id="rId7"/>
    <p:sldId id="1288" r:id="rId8"/>
    <p:sldId id="1289" r:id="rId9"/>
    <p:sldId id="1286" r:id="rId10"/>
    <p:sldId id="1249" r:id="rId11"/>
    <p:sldId id="1250" r:id="rId12"/>
    <p:sldId id="1252" r:id="rId13"/>
    <p:sldId id="1290" r:id="rId14"/>
    <p:sldId id="1254" r:id="rId15"/>
    <p:sldId id="1240" r:id="rId16"/>
    <p:sldId id="1291" r:id="rId17"/>
    <p:sldId id="1294" r:id="rId18"/>
    <p:sldId id="1292" r:id="rId19"/>
    <p:sldId id="1293" r:id="rId20"/>
    <p:sldId id="1258" r:id="rId21"/>
    <p:sldId id="1295" r:id="rId22"/>
    <p:sldId id="1296" r:id="rId23"/>
    <p:sldId id="1297" r:id="rId24"/>
    <p:sldId id="1299" r:id="rId25"/>
    <p:sldId id="1300" r:id="rId26"/>
    <p:sldId id="1259" r:id="rId27"/>
    <p:sldId id="1302" r:id="rId28"/>
    <p:sldId id="1301" r:id="rId29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00AEEF"/>
    <a:srgbClr val="F38928"/>
    <a:srgbClr val="FBC9BC"/>
    <a:srgbClr val="FEE2D1"/>
    <a:srgbClr val="F36821"/>
    <a:srgbClr val="D3ECE9"/>
    <a:srgbClr val="E6E1EF"/>
    <a:srgbClr val="FF0000"/>
    <a:srgbClr val="8DC3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2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738" y="120"/>
      </p:cViewPr>
      <p:guideLst>
        <p:guide orient="horz" pos="2160"/>
        <p:guide pos="38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583038" y="-27384"/>
            <a:ext cx="7344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高中化学 选择性必修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有机化学基础 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RJ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16.png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33.png"/><Relationship Id="rId3" Type="http://schemas.openxmlformats.org/officeDocument/2006/relationships/image" Target="../media/image16.png"/><Relationship Id="rId2" Type="http://schemas.openxmlformats.org/officeDocument/2006/relationships/image" Target="../media/image32.png"/><Relationship Id="rId1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4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image" Target="../media/image3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1291" y="1927107"/>
            <a:ext cx="11953328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第四章  生物大分子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第三节　核酸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核酸的性质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）核酸分子中的磷酸基团具有酸性，碱基具有碱性，因此核酸具有两性电离的性质。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）水解：核酸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核苷酸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磷酸＋核苷；核苷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戊糖＋碱基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82838" y="2323978"/>
            <a:ext cx="750949" cy="75539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27054" y="2323978"/>
            <a:ext cx="750949" cy="75539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86878" y="2280586"/>
            <a:ext cx="750949" cy="75539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河南开封高二期末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如图表示不同化学元素所组成的生物大分子及其水解产物。下列说法错误的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为某种大分子的组成单位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最可能是氨基酸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是人体中重要的储能物质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可能是脂肪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为能储存遗传信息的大分子物质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一定是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DNA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能够作为医疗注射物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葡萄糖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.eps" descr="id:214749499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908720"/>
            <a:ext cx="914400" cy="36957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8982" y="1844824"/>
            <a:ext cx="2781620" cy="195513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解析.eps" descr="id:214749160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90452" y="908720"/>
            <a:ext cx="983615" cy="350520"/>
          </a:xfrm>
          <a:prstGeom prst="rect">
            <a:avLst/>
          </a:prstGeom>
        </p:spPr>
      </p:pic>
      <p:pic>
        <p:nvPicPr>
          <p:cNvPr id="5" name="24答案.eps" descr="id:214749161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0452" y="4221088"/>
            <a:ext cx="983615" cy="350520"/>
          </a:xfrm>
          <a:prstGeom prst="rect">
            <a:avLst/>
          </a:prstGeom>
        </p:spPr>
      </p:pic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的组成元素为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为某种大分子的组成单位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最可能是蛋白质的基本组成单位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氨基酸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的组成元素只有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可能是糖类或脂肪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是人体中重要的储能物质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可能是脂肪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的组成元素为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是能储存遗传信息的大分子物质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可能是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DNA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RNA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的组成元素只有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能够作为医疗注射物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是葡萄糖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374067" y="4073182"/>
            <a:ext cx="4074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糖类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、油脂及其水解产物只含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三种元素同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蛋白质、氨基酸含有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等元素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核酸、核苷酸含有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等元素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pic>
        <p:nvPicPr>
          <p:cNvPr id="7" name="名师点拨.eps" descr="id:214749159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840685"/>
            <a:ext cx="1956435" cy="4572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氨基酸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的缩合反应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命源于左旋手性氨基酸。组成地球生命的氨基酸几乎都具有左旋手性。据《自然》杂志报道，某研究团队通过监测一种名为二肽的氨基酸对的形成概率，他们发现了多种机制，最终促进了具有相同手性的二肽的形成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31043" y="622042"/>
            <a:ext cx="6145470" cy="72046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484784"/>
            <a:ext cx="1267376" cy="46444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6894" y="3933056"/>
            <a:ext cx="5476875" cy="177165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30855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）两分子间缩合（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以甘氨酸为例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）分子间或分子内缩合成环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分子间缩合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分子内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缩合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83211" y="1056254"/>
            <a:ext cx="5441134" cy="178611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14886" y="2925956"/>
            <a:ext cx="4619000" cy="219463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6854" y="5141201"/>
            <a:ext cx="4866266" cy="1509974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氨基酸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是组成蛋白质的基本结构单位，要认识蛋白质必须先认识氨基酸。请回答下列问题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0854" y="741923"/>
            <a:ext cx="1290992" cy="45657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8342" y="2231528"/>
            <a:ext cx="4710092" cy="2205584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）甘氨酸和丙氨酸的关系为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同种物质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互为同系物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互为同分异构体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9506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74700" y="1988840"/>
            <a:ext cx="924560" cy="32956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60854" y="1844824"/>
            <a:ext cx="11485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sz="2400" spc="1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同系物</a:t>
            </a:r>
            <a:r>
              <a:rPr lang="zh-CN" altLang="zh-CN" sz="2400" spc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是指结构相似、分子组成相差一个或若干个</a:t>
            </a:r>
            <a:r>
              <a:rPr lang="en-US" altLang="zh-CN" sz="2400" spc="100">
                <a:solidFill>
                  <a:srgbClr val="000000"/>
                </a:solidFill>
                <a:cs typeface="Times New Roman" panose="02020603050405020304" pitchFamily="18" charset="0"/>
              </a:rPr>
              <a:t>CH</a:t>
            </a:r>
            <a:r>
              <a:rPr lang="en-US" altLang="zh-CN" sz="2400" spc="1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 spc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原子团的有机化合物</a:t>
            </a:r>
            <a:r>
              <a:rPr lang="zh-CN" altLang="zh-CN" sz="2400" spc="100">
                <a:solidFill>
                  <a:srgbClr val="000000"/>
                </a:solidFill>
                <a:cs typeface="Times New Roman" panose="02020603050405020304" pitchFamily="18" charset="0"/>
              </a:rPr>
              <a:t>；</a:t>
            </a:r>
            <a:r>
              <a:rPr lang="zh-CN" altLang="zh-CN" sz="2400" spc="1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甘氨酸和丙氨酸互为同系物。</a:t>
            </a:r>
            <a:endParaRPr lang="zh-CN" altLang="zh-CN" sz="1050" spc="1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24答案.eps" descr="id:21474950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3140968"/>
            <a:ext cx="923925" cy="32956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414686" y="3140968"/>
            <a:ext cx="20409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互为同系物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）苯丙氨酸属于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烃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芳香烃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芳香族化合物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），含有的官能团为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填名称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9506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74700" y="1988840"/>
            <a:ext cx="924560" cy="32956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60854" y="1844824"/>
            <a:ext cx="11485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苯丙氨酸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含有苯环及氮、氧元素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属于芳香族化合物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；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含有的官能团的名称为氨基、羧基。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24答案.eps" descr="id:21474950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335" y="3135011"/>
            <a:ext cx="923925" cy="32956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414686" y="3068960"/>
            <a:ext cx="42066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芳香族化合物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氨基、羧基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）一定条件下，甘氨酸与丙氨酸形成的二肽的结构简式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任写一种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9506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74700" y="2031054"/>
            <a:ext cx="823962" cy="28803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34566" y="1815029"/>
            <a:ext cx="1151213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甘氨酸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与丙氨酸均含有氨基、羧基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能发生取代反应生成肽键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一定条件下</a:t>
            </a:r>
            <a:r>
              <a:rPr lang="zh-CN" altLang="zh-CN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endParaRPr lang="en-US" altLang="zh-CN" sz="2400" dirty="0" smtClean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en-US" altLang="zh-CN" sz="2400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甘氨酸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与丙氨酸形成的二肽的结构简式为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               </a:t>
            </a:r>
            <a:endParaRPr lang="en-US" altLang="zh-CN" sz="2400" dirty="0" smtClean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en-US" altLang="zh-CN" sz="2400" dirty="0" smtClean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                                                   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206" y="2642255"/>
            <a:ext cx="3968478" cy="85875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0630" y="3615229"/>
            <a:ext cx="4279451" cy="1574380"/>
          </a:xfrm>
          <a:prstGeom prst="rect">
            <a:avLst/>
          </a:prstGeom>
        </p:spPr>
      </p:pic>
      <p:pic>
        <p:nvPicPr>
          <p:cNvPr id="7" name="24答案.eps" descr="id:214749506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96911" y="5730256"/>
            <a:ext cx="923925" cy="32956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34938" y="5176550"/>
            <a:ext cx="4944335" cy="96284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79273" y="5247771"/>
            <a:ext cx="4098593" cy="14182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61695" y="658339"/>
            <a:ext cx="6357847" cy="674227"/>
          </a:xfrm>
          <a:prstGeom prst="rect">
            <a:avLst/>
          </a:prstGeom>
        </p:spPr>
      </p:pic>
      <p:pic>
        <p:nvPicPr>
          <p:cNvPr id="4" name="知识点1.eps" descr="id:214749144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2182" y="1484784"/>
            <a:ext cx="1346200" cy="372110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核酸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的组成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概念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核酸是一种生物大分子，相对分子质量可达上百万。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天然的核酸根据其组成中所含戊糖的不同，分为脱氧核糖核酸（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DNA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）和核糖核酸（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RNA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）丙氨酸既能与酸反应，也能与碱反应，写出其与盐酸反应的化学方程式：</a:t>
            </a:r>
            <a:r>
              <a:rPr lang="zh-CN" altLang="zh-CN" b="1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答案.eps" descr="id:214749506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13147" y="2132856"/>
            <a:ext cx="923925" cy="32956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6694" y="2010313"/>
            <a:ext cx="1172914" cy="57464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5565" y="2028882"/>
            <a:ext cx="6856425" cy="11492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）有机物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是苯丙氨酸的同分异构体，满足下列条件的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的结构有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种（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不考虑立体异构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），其中含有手性碳原子且苯环上只有两种一氯代物的结构简式为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氨基与苯环直接相连；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能与足量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NaHCO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反应生成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苯环上只有两个取代基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是苯丙氨酸的同分异构体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能与足量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NaHCO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反应生成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则含有羧基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苯环上只有两个取代基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则取代基可以为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两种组合均有邻、间、对三种情况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苯环上只有两种一氯代物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说明两个取代基位于对位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且含有手性碳原子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则其结构简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式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  <p:pic>
        <p:nvPicPr>
          <p:cNvPr id="3" name="24解析.eps" descr="id:214749506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18118" y="908720"/>
            <a:ext cx="924560" cy="32956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622" y="3014204"/>
            <a:ext cx="2631852" cy="1005426"/>
          </a:xfrm>
          <a:prstGeom prst="rect">
            <a:avLst/>
          </a:prstGeom>
        </p:spPr>
      </p:pic>
      <p:pic>
        <p:nvPicPr>
          <p:cNvPr id="5" name="24答案.eps" descr="id:214749506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4511422"/>
            <a:ext cx="923925" cy="32956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1888" y="4365104"/>
            <a:ext cx="3617171" cy="10669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有关蛋白质、氨基酸的计算技巧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蛋白质中氨基或羧基的数目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取较小值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肽链数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肽键数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氨基酸数目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肽链数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对于一条肽链来说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脱去的水分子数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肽键数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氨基酸数目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蛋白质的相对分子质量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氨基酸数目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氨基酸的平均相对分子质量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水分子数。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氨基酸的同分异构体可能是烷烃的硝基化合物、含氨基和酯基的化合物或含肽键和羟基的化合物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官能团异构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提分绝招.eps" descr="id:214749507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836712"/>
            <a:ext cx="1868805" cy="424815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成肽反应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两分子氨基酸发生脱水缩合时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一个分子中的羧基脱去羟基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另一个分子中的氨基脱去氢原子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形成肽键。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两个不同的氨基酸分子缩合时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可产生两种不同的二肽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所以在判断产物时要考虑生成肽键的官能团位置。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提分绝招.eps" descr="id:214749507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836712"/>
            <a:ext cx="1868805" cy="424815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核酸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的生物功能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期刊发表了研究论文，北京大学胡家志团队解析哺乳动物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DNA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复制叉的空间结构。该研究建立了首个检测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DNA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复制叉附近染色质相互作用的方法。该研究为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DNA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复制领域铺平了道路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4551" y="809618"/>
            <a:ext cx="1290992" cy="45657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4806" y="2958045"/>
            <a:ext cx="6060911" cy="315754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54551" y="6003064"/>
            <a:ext cx="110892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DNA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是生物的遗传物质，与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RNA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共同参与遗传信息的传递、复制与表达。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60917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湖南长沙市雅礼中学高二期末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）图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是脱氧核糖核酸（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DNA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）的结构片段，它的碱基中胞嘧啶的结构如图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所示。下列说法正确的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脱氧核糖核酸中含有的化学键都是不同原子形成的极性共价键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脱氧核糖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与葡萄糖属于同系物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都能发生银镜反应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胞嘧啶的分子式为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含有的官能团只有氨基和肽键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脱氧核糖核酸由磷酸、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脱氧核糖和碱基通过一定方式结合而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0854" y="787413"/>
            <a:ext cx="1259505" cy="40933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0630" y="1772816"/>
            <a:ext cx="4197681" cy="237192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9182" y="2922460"/>
            <a:ext cx="1688880" cy="1109223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图可知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脱氧核糖核酸中含有的化学键既有不同原子形成的极性共价键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也有碳原子之间形成的非极性共价键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脱氧核糖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分子中无醛基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与葡萄糖不互为同系物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不能发生银镜反应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胞嘧啶的分子式为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含有的官能团是酰胺键、碳碳双键及氨基等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由图可知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脱氧核糖核酸由磷酸、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脱氧核糖和碱基通过一定方式结合而成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9511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89057" y="949990"/>
            <a:ext cx="894080" cy="318770"/>
          </a:xfrm>
          <a:prstGeom prst="rect">
            <a:avLst/>
          </a:prstGeom>
        </p:spPr>
      </p:pic>
      <p:pic>
        <p:nvPicPr>
          <p:cNvPr id="5" name="24答案.eps" descr="id:214749512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9057" y="3747749"/>
            <a:ext cx="894080" cy="31813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414686" y="3583650"/>
            <a:ext cx="4074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组成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）核酸可以看作磷酸、戊糖和碱基通过一定方式结合而成的生物大分子。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）核酸的生成和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水解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78782" y="2459014"/>
            <a:ext cx="6011055" cy="217215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）碱基的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种类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360854" y="1412776"/>
          <a:ext cx="11422984" cy="1745352"/>
        </p:xfrm>
        <a:graphic>
          <a:graphicData uri="http://schemas.openxmlformats.org/drawingml/2006/table">
            <a:tbl>
              <a:tblPr firstRow="1" firstCol="1" bandRow="1"/>
              <a:tblGrid>
                <a:gridCol w="1768720"/>
                <a:gridCol w="4642890"/>
                <a:gridCol w="5011374"/>
              </a:tblGrid>
              <a:tr h="64807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核酸种类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DNA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RNA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碱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基种类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腺嘌呤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、鸟嘌呤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、胞嘧啶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、胸腺嘧啶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腺嘌呤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、鸟嘌呤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、胞嘧啶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、尿嘧啶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核酸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是由许多核苷酸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组成核酸的基本单元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单体形成的聚合物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分子核苷酸由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分子碱基、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分子五碳糖和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分子磷酸组成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pic>
        <p:nvPicPr>
          <p:cNvPr id="5" name="温馨提示.eps" descr="id:214749146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899422"/>
            <a:ext cx="1730375" cy="33972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知识点2.eps" descr="id:214749147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908720"/>
            <a:ext cx="1560195" cy="414655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核酸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结构</a:t>
            </a:r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2878" y="1412960"/>
            <a:ext cx="4589314" cy="511238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知识点3.eps" descr="id:214749149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74074" y="836712"/>
            <a:ext cx="1600200" cy="424815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核酸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的生物功能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核酸是生物体遗传信息的载体。绝大多数生物体的遗传物质是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DNA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，少数生物体的遗传物质是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RNA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DNA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的生物功能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）基因：有一定碱基排列顺序的含有特定的遗传信息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DNA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片段。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DNA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分子上有许多基因，决定了生物体的一系列性状。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）核酸携带的遗传信息通过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DNA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复制被精确地传递给下一代，通过控制蛋白质的合成来影响生物体的性状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RNA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的生物功能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RNA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主要存在于细胞质中，它们以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DNA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为模板而形成，将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DNA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的遗传信息翻译并表达成具有特定功能的蛋白质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92845" y="692696"/>
            <a:ext cx="6298705" cy="674227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核酸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的组成、结构和性质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核酸的组成和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结构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要点.eps" descr="id:214749498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2451" y="1573639"/>
            <a:ext cx="1148080" cy="48895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50990" y="2092418"/>
            <a:ext cx="3312368" cy="451657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3150</Words>
  <Application>WPS 演示</Application>
  <PresentationFormat>自定义</PresentationFormat>
  <Paragraphs>142</Paragraphs>
  <Slides>27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8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仿宋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zyy</cp:lastModifiedBy>
  <cp:revision>602</cp:revision>
  <dcterms:created xsi:type="dcterms:W3CDTF">2020-11-06T05:24:00Z</dcterms:created>
  <dcterms:modified xsi:type="dcterms:W3CDTF">2025-11-10T07:03:49Z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2052-12.1.0.23125</vt:lpwstr>
  </property>
  <property fmtid="{D5CDD505-2E9C-101B-9397-08002B2CF9AE}" pid="3" name="ICV">
    <vt:lpwstr>93DFF3CAB64D4EB28AB0DE5F5BD6FEFA_12</vt:lpwstr>
  </property>
</Properties>
</file>